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1" r:id="rId4"/>
    <p:sldId id="260" r:id="rId5"/>
    <p:sldId id="259" r:id="rId6"/>
    <p:sldId id="262" r:id="rId7"/>
    <p:sldId id="263" r:id="rId8"/>
    <p:sldId id="265" r:id="rId9"/>
    <p:sldId id="264" r:id="rId10"/>
    <p:sldId id="277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01384-4321-4C3A-BD8A-6656B4B811DC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B40FD-7BAD-4CB8-A95F-FB11548835A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728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B40FD-7BAD-4CB8-A95F-FB11548835A4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978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B40FD-7BAD-4CB8-A95F-FB11548835A4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430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B40FD-7BAD-4CB8-A95F-FB11548835A4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925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180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496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320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765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49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789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808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30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538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738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544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FB013-9E4F-4DEC-BD55-94A633B606B4}" type="datetimeFigureOut">
              <a:rPr lang="uk-UA" smtClean="0"/>
              <a:t>08.06.2019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51E8E-CDF2-4C24-A90C-B669A7F0A42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7704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4" b="4604"/>
          <a:stretch/>
        </p:blipFill>
        <p:spPr>
          <a:xfrm>
            <a:off x="750627" y="0"/>
            <a:ext cx="10822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" t="7488" r="6708" b="6914"/>
          <a:stretch/>
        </p:blipFill>
        <p:spPr>
          <a:xfrm>
            <a:off x="2238232" y="586853"/>
            <a:ext cx="7683689" cy="58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938" t="7571" r="5312" b="5172"/>
          <a:stretch/>
        </p:blipFill>
        <p:spPr>
          <a:xfrm>
            <a:off x="0" y="213247"/>
            <a:ext cx="12103100" cy="6451600"/>
          </a:xfrm>
          <a:prstGeom prst="rect">
            <a:avLst/>
          </a:prstGeom>
        </p:spPr>
      </p:pic>
      <p:pic>
        <p:nvPicPr>
          <p:cNvPr id="7" name="Picture 2" descr="ÐÐ°ÑÑÐ¸Ð½ÐºÐ¸ Ð¿Ð¾ Ð·Ð°Ð¿ÑÐ¾ÑÑ sorcerer's st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28" y="430961"/>
            <a:ext cx="2831043" cy="41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896" t="7342" r="5186" b="5253"/>
          <a:stretch/>
        </p:blipFill>
        <p:spPr>
          <a:xfrm>
            <a:off x="266700" y="101600"/>
            <a:ext cx="11925300" cy="6451600"/>
          </a:xfrm>
          <a:prstGeom prst="rect">
            <a:avLst/>
          </a:prstGeom>
        </p:spPr>
      </p:pic>
      <p:pic>
        <p:nvPicPr>
          <p:cNvPr id="2050" name="Picture 2" descr="ÐÐ°ÑÑÐ¸Ð½ÐºÐ¸ Ð¿Ð¾ Ð·Ð°Ð¿ÑÐ¾ÑÑ chamber of secre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628" y="330965"/>
            <a:ext cx="3272971" cy="44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119" t="8127" r="6042" b="5348"/>
          <a:stretch/>
        </p:blipFill>
        <p:spPr>
          <a:xfrm>
            <a:off x="368300" y="116114"/>
            <a:ext cx="11823700" cy="6707006"/>
          </a:xfrm>
          <a:prstGeom prst="rect">
            <a:avLst/>
          </a:prstGeom>
        </p:spPr>
      </p:pic>
      <p:pic>
        <p:nvPicPr>
          <p:cNvPr id="3074" name="Picture 2" descr="ÐÐ°ÑÑÐ¸Ð½ÐºÐ¸ Ð¿Ð¾ Ð·Ð°Ð¿ÑÐ¾ÑÑ prisoner of azkab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1" y="232230"/>
            <a:ext cx="3308803" cy="476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2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53" t="7598" r="6072" b="4952"/>
          <a:stretch/>
        </p:blipFill>
        <p:spPr>
          <a:xfrm>
            <a:off x="159657" y="116114"/>
            <a:ext cx="11872685" cy="6741886"/>
          </a:xfrm>
          <a:prstGeom prst="rect">
            <a:avLst/>
          </a:prstGeom>
        </p:spPr>
      </p:pic>
      <p:pic>
        <p:nvPicPr>
          <p:cNvPr id="4098" name="Picture 2" descr="ÐÐ°ÑÑÐ¸Ð½ÐºÐ¸ Ð¿Ð¾ Ð·Ð°Ð¿ÑÐ¾ÑÑ goblet of f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58" y="312057"/>
            <a:ext cx="3165929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72" t="7598" r="6189" b="5375"/>
          <a:stretch/>
        </p:blipFill>
        <p:spPr>
          <a:xfrm>
            <a:off x="116114" y="130629"/>
            <a:ext cx="12075886" cy="6705599"/>
          </a:xfrm>
          <a:prstGeom prst="rect">
            <a:avLst/>
          </a:prstGeom>
        </p:spPr>
      </p:pic>
      <p:pic>
        <p:nvPicPr>
          <p:cNvPr id="5122" name="Picture 2" descr="ÐÐ°ÑÑÐ¸Ð½ÐºÐ¸ Ð¿Ð¾ Ð·Ð°Ð¿ÑÐ¾ÑÑ order of the phoe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30" y="377370"/>
            <a:ext cx="3311978" cy="481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714" t="7810" r="5356" b="5164"/>
          <a:stretch/>
        </p:blipFill>
        <p:spPr>
          <a:xfrm>
            <a:off x="0" y="130629"/>
            <a:ext cx="12090400" cy="6727371"/>
          </a:xfrm>
          <a:prstGeom prst="rect">
            <a:avLst/>
          </a:prstGeom>
        </p:spPr>
      </p:pic>
      <p:pic>
        <p:nvPicPr>
          <p:cNvPr id="6146" name="Picture 2" descr="ÐÐ°ÑÑÐ¸Ð½ÐºÐ¸ Ð¿Ð¾ Ð·Ð°Ð¿ÑÐ¾ÑÑ half blood prince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86" y="383493"/>
            <a:ext cx="3034847" cy="466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57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33" t="22137" r="5596" b="5163"/>
          <a:stretch/>
        </p:blipFill>
        <p:spPr>
          <a:xfrm>
            <a:off x="0" y="304800"/>
            <a:ext cx="11959771" cy="6553200"/>
          </a:xfrm>
          <a:prstGeom prst="rect">
            <a:avLst/>
          </a:prstGeom>
        </p:spPr>
      </p:pic>
      <p:pic>
        <p:nvPicPr>
          <p:cNvPr id="6" name="Picture 2" descr="ÐÐ°ÑÑÐ¸Ð½ÐºÐ¸ Ð¿Ð¾ Ð·Ð°Ð¿ÑÐ¾ÑÑ deathly hallow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89" y="0"/>
            <a:ext cx="3099882" cy="40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51251" y="33531"/>
            <a:ext cx="42731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Relationship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rcRect l="22384" t="10263" r="31462" b="8671"/>
          <a:stretch/>
        </p:blipFill>
        <p:spPr>
          <a:xfrm>
            <a:off x="1091820" y="1113051"/>
            <a:ext cx="6054567" cy="555673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74721" y="2163132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17%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10641" y="2163132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17%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542274" y="4136543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66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%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05294" y="3346570"/>
            <a:ext cx="562708" cy="50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угольник 12"/>
          <p:cNvSpPr/>
          <p:nvPr/>
        </p:nvSpPr>
        <p:spPr>
          <a:xfrm>
            <a:off x="7505294" y="4136543"/>
            <a:ext cx="562708" cy="5064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7505294" y="2582764"/>
            <a:ext cx="562708" cy="5064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/>
          <p:cNvSpPr/>
          <p:nvPr/>
        </p:nvSpPr>
        <p:spPr>
          <a:xfrm>
            <a:off x="7983956" y="4020116"/>
            <a:ext cx="29861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Harry Ron</a:t>
            </a:r>
            <a:endParaRPr lang="ru-RU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068002" y="3205628"/>
            <a:ext cx="40343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Harry Hermione</a:t>
            </a:r>
            <a:endParaRPr lang="ru-RU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068002" y="2461871"/>
            <a:ext cx="36291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Ron Hermione</a:t>
            </a:r>
            <a:endParaRPr lang="ru-RU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374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9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3667" t="51829" r="2989" b="6239"/>
          <a:stretch/>
        </p:blipFill>
        <p:spPr>
          <a:xfrm>
            <a:off x="122830" y="163772"/>
            <a:ext cx="12069170" cy="66942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7309" t="36072" r="39085" b="30330"/>
          <a:stretch/>
        </p:blipFill>
        <p:spPr>
          <a:xfrm>
            <a:off x="3398291" y="2524836"/>
            <a:ext cx="5923129" cy="38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7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15720" y="15948"/>
            <a:ext cx="537266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Bing sentiment</a:t>
            </a:r>
            <a:endParaRPr lang="ru-RU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AutoShape 2" descr="data:image/png;base64,iVBORw0KGgoAAAANSUhEUgAAArwAAAGwCAMAAAB8TkaXAAAC3FBMVEUAAAAAADMAADoAAFwAMzMAM1wAM4AAXKMAv8QAv8kAv88Av9gAys8AytgAyuIA1dgA1eIA1ewzAAAzMwAzMzMzM1wzXFwzXIAzXKMzgMUzxck6AAA6Ojo6OmY6ZpA6v8Q6v886v9g6ysQ6ys86ytg6yuI61c861dg61eI61ew64OI64Ow64PVcAABcMwBcMzNcXDNcXFxcXIBcgIBcgKNco8Vco+Vc2OBmAABmOgBmkLZmtv9mv8Rmv89mysRmys9mythm1cRm1c9m1dhm1eJm4Nhm4OJm4Oxm4PVm6uJm6uxm6vVm6v+AMwCAXDOAXFyAgDOAgKOAo4CAo6OAo8WAxeWA3+WQkGaQysSQys+Q1cSQ1c+Q1diQ1eKQ4M+Q4NiQ4OyQ6uKQ6uyQ6vWQ9OyQ9PWQ9P+jXACjXDOjgFyjgICjo1yjo4Cjo6Ojo8WjxcWjxeWjzMSj5eW21cS21c+22/+24M+24Ni24OK24Oy26ti26uK26uy26vW29OK29Oy29PW29P+2/+y2//W2///FgDPFo1zFo4DFxaPFxcXFxeXF2M/F5eXb4M/b4Njb6tjb6uLb6uzb6vXb9OLb9Ozb9PXb9P/b/+zb//Xb///lo1zlxYDlxaPlxcXl5aPl5cXl5eDl5eX4dm34dof4dqD4j4f4j6D4j6j4j7n4prn4ptH5dm35dqD5j235j4f5j6D5j7n5pqD5prn5ptH5vdH5vej7dm37j237j4f7pm37pof7pqD7prn7vaD7vbn7vdH7vej71Ln71NH71Oj71P/8j238pm38pof8pqD8vYf8vaD8vbn8vdH8vej81KD81Ln81NH81Oj86dH86ej86f/8/9H8/+j8///+vYf+vaD+1KD+1Ln+1NH+6bn+6dH+6ej+6f/+/9H+/+j+////1KD/1Ln/27b/6bn/6dH/6ej/6tj/9OL/9Oz/9PX//7b//9H//+j//+z///X///+xFuh4AAAACXBIWXMAAA7DAAAOwwHHb6hkAAAgAElEQVR4nO2djZ9U53XfV7UUTReWehU5ttKXTVlSwFrbbWyrbxRiUI0bbdQ3pd1WauRKtbDdpFYzqlAr1EIsLDnNCFSD45WlUGaBymwFASxQJNdyK1gkWa0g0HgFKijZbYDZpSwz/0DvOed5Oc9zn3vnzsvO7L33+X0+QnPf7+x873PPc855ztNT8/JKqXq6fQNeXs3Kw+uVWnl4vVIrD69XauXh9UqtPLxeqZWH1yu18vB6pVYeXq/UysPrlVp5eL1SKw+vV2rl4fVKrXIH7+7ua9ev/zZ9+N1P9PTc8CttO2+3/7Qdl4e343rqkz/l4W2LPLwd1q67e3o8vO2Rh7fDeq7Hw9sueXg7LA5vm9XtP23H5eHtsDy87ZOHt8Py8LZPHt4Oy8PbPnl4mZ6++5YArY/cE2Lr6bt/Othw48/cEzrkedxy62ccOL7wlU/BNjiMbW0O3ugbYOr2n7bj8vAG2oCd/uc/2SN0w2eNzU+pDfYW45DvBuTf7Doo0McI1616DXgZpLcBjuy5wzgzMP6h36h7Ax7eXCkSXiRIwca2fplTKDEkwvghtxnwmgfJxjYC3l2/3MO5F7ek1kTfgIc3X4qC9x/cYiByB99oSEP2XfOQn2Hwbu2xdXMMvNjOGg5f2CLvIfoGPLw5UwS8yNNnfitoBb9xi24pFW8f/dpuMGJx020csJ6bwKB9+m4TLMKajOcXvoKWL9oAUfDiqW5jd8Sshugb8PB2+wY6rWh4b3qYlp7/BGsHEUPVKOL7XS4hVTcLyAl5Ce8Gg7FdG1hb7o6wbegxu3Haaoi5AQ9vt2+g04qEV3WPkC/+zmawMOsUW0v9Cn+OwWttMhpWN7yW3cCshugb8PB6eHfbDSVnjdueKGgICXPDHyBPcrMGmR/Ful9ueC0m9bljbsDD6+Hd7W7dbrMo4tvusIBUVMkVL3z1Uzfxo7bWgxf3UBdiKMfcgIfXw7s7zuLcGnpJbxVgh5rEuBd6fXgNVy9biL4BD6+H14TVXt4QIuU5sS38+rbPIvXNr36qpy68xgPEmuHoG/Dwenhj4cXWNCyALPQ+DzeSu57+tb9LEeIE8LIuG2vDY27Aw+vhjYWXXLmR8JoMmU3i83dbB9WBl/USoVEXq2NuwMPr4W0GXmhx4+HdZaNbF15mN2zVu8TcgIfXwzsv8BrH3fgLX6vfYWO9NObs8PDGysMbB2+MXyrO5pWW6q1/5R/+q98yN0XDqyxdZjXE3YCH18NbH163X4ojZp8FgxQ3fc15gegBmNLHwKyGuBvw8Hp4Y+GNdH/F+3ltv3EyeIXdYPIafQMeXg9vPLwO4+DGT3/NYpWxpy1lzjXPdYgZ+k6XNZv06Bvw8Hp44+FFIvlrW3O41cKKkswcTPJNsfASqFuNZjvmBjy8Ht5YeO20h906u9GiiFJ4dcvLgGObzKbUgheP+6xl5UbfgIfXwxsPL6XTyoFju3BEzk+xAWlyUM53WT4vWhQfelieTaT6iqNi4MXr3mh1BGNuwMPb7RvotBqEVwxkwPESu76BsV4jJuYcSYHH4LiM3d/8iowPC+IQxo/pEEQIVBvO6Bvw8Hb7BjqtRuENZxeod7o1hk3D6wwtiOZWbjOGAVnXMnxjMTfg4c2ZGoVXvKmd6Bijh2/6ez2mscE2/dotZtYN6I6onp3dssbcgIc3X2oYXmW0EocGWLpuQ2AJ8Kyy77KqDTfdY3ThZNN7mwNeo2uX5AY8vLlSE/CCTXsrgHPrpx+2jpSlbMC+NVMin8INN3zkM3iIETVDM/hGF7yRvoToG/Dw5kgxP36LCueNd1jd/tN2XB7etmmDu9HsnLr9p+24PLzNauutZpi2zWXOm1C3/7Qdl4e3WZlh3HC4uPPq9p+24/LwNqvnTLfVVqefoKPq9p+24/LwNity2H7kHoijvUBFSLvb8Hp4M6/2sfJcj62udtc8vNlXG2Gx6pje0GV2PbxeDehP/jpj9y/8m27fTu7k4W1Jf/KP/9yfDcD9U3/+b4x2+1ZyKA+vV2rl4fVKrTy8XqmVh9crtfLweqVWHl6v1MrDO++aO/HiVLfvIZvy8M67PLzzJQ+vV2rl4W2rglb23ZfKYz+Cz5ePlcv7zoqWd+5kuTz2hlx98Gx3bzMj8vC2VXMnyqjjtdr0OHwYO4vwivXB6ktytVfL8vC2VQGk+6dqk+X98CloaCfLAO6LU5fGj0wF3MJqaH/PB5+8WpaHt3lde+WAqYM/mTux5yfBhqP7kdRAE2NnCd69PzwDy5fGX4b/TcJuXi3Kw9u8rh0tm9rzE/IszJ0AeI/DPtMEb20Cth8+W5sWu3q7oQ3y8LagKxcDvVXe+3rwv3ePlX/0QS0S3tr5Y0i3h7eN8vC2qOmy8OLOTQT9MQ4vNxtwjwvBHoJpr3bIw9uagg6YbEMvjVPnjOA1O2zT5e9P1ebeApLHTtdql094m7cN8vC2pmtHFYbwUcPrdJUFG4Xd8HJX7zoj8vC2pmtHWctrwFu7FApSHJkSq/e+0cVbzo48vC1qoixctuDi7e6t5E4e3hZ1aby87/TFixfPH7M9CBSTcCXlXPIxirbIw9uqyLZ1eL88vPMtD2/Lmnv7pQDdA6/blEYj6uFtjzy8LsWn4FJ/rK48vPMtD69LTcJ7RX64/Eq5fOT/KLPhMrgaqGVWW7xal4fXpUbgvfK2zM8pS5cvpT3ulfDSIvoi9Ja6F7oSsd5LycPrkmgwuaNWIHtuvLzvDIeXZ+cIeOdOQDzt/HhZwDuB4bWTGD1WW/iFXHrvv/oYXD15eF1CpowQmYB3ElbtO8bgnSiPHXptfOzQq+PlH4lVwqSdFvCKRZbwMJ0A3gkfQK4rD69LIqLLkhMIvmtHx07XLvNoRLDXcSD4OAsUi5xdyOoleEXDDB/VFn0h9y14eOvLw+sSazBVWhi1nAAfdxYQspOQqzAtExai4N3zkwh4L58cx2TfYBk+HTxLw4l8r66OPLwuEXNmQi7AOw3NrNFhI3jRDrh2VLSiIbNBZeG4zQZBN5xoQoQ7PLxJ5OF1KTm8NO5HwCvf9BNGh23uxNiPpqCrt59v0RcKVh7BDt1+wf85aMK92VBfHl6XTLOBQKKBadCI6rd+jcxdTCijf1DUlB6yXGUQPtZb9IVEiw2PQWBTHz71AZ3Xw1tXHl6XzA5bAOiPKGksgOsNK31suhy0m8Gqly9OlFXnC6ISVpCCbFq9RV9ImhWTAd3ozcB4hoe3vjy8LpmuMkogRweZ/qQ0CcbqtCzL0MSFOLy1CydF0rqHt748vC5RgymzyWu198bLh/8YLd3zx8r7/tAMD1/+MYyvfEkUxGn8QsxswHVXzh+TpopXrDy8XZXVYQvs7A9ghBvA68cX15WHtw268v7pJutA2h06cpWVKZbnXWV15OGNkuFTMGRllZ0bBx/ttaOHmwCYZZ0dAS/D3NvjYoTbtWPluOQgr5qHN1pJ4Q3Aewnh9bB1Wh7eKCWEd7q85yyGJy4f9ePZOywPb5QCeKfHhbfh3EtlUXTXTonExBwZI8ZAnMpTwMTzwyoFvbzvdA0q7P3vYwHu8RfWjoZJ/0DEyMMbpWtH946LbtSkKrobSolE0gg3+ndC5SlQPwyAlgXK4AR7fr9cx77w8CaVhzdKgRH7/am5tzBBYc9ZSqoJp0Ta8F47GrTVWLYMPWCXT2AKOpR4mpsgJ0JdF5iHN6k8vFGi2IEIHVx8983xsislEmuVEW5QqwwSHM7y46c1fdMEb10aPbxJ5eGN0rWjVAY6gFMNQgtnlWHFHMSNUh4wl/HwmZo1RPjK+z9+dZzgZTFkcIyJgZlkFuNcFQQv2M77zsbBO/dO3r0bHt4oaXgDA+LQO6f/6KgT3mDj4T84uueMrJgzh8kJ+85yeGEwnIo9aHhF9T3cTZjVwKp8FEAHYuANrrw3VCwiV/LwRolcZWA2UGYvwOhIiaxdsivmzP34FRryo1PHyvt+cOrMtA3vJLgdLo2LVEkKEUsjZBL4DyzmuJYX/Brlfc0G9zIgD2+UroHfFjtsAYZT0HpCDk0oJRJe/gdgODtvBK8dg6gF2Lzwr8B40oJXlPZFy2BCQDopjBBRfBJSLePu8UK++fXwRuna0UPj5PSS81PJ6rpmSqSp6fKLZ2G2H5FvMwdUYicOzAkTXtYxUyWqCVxo7MmdVr/DRvwePN3al02nPLxRCmze6fHy7wFUWMDhNCYpOlIiDbGJ2MieYPAD/QxeCWiNcSzhlaPcppN4Gy68Oa6S3XMlD2/zckxlJSxRDKbpCBtWloZu3U/mA94rWOivDCM62vwFF7pyDO/cB80eKYxYx1RWjZzFZTYA0A2ZDVfeHhe+OTasMy/KMbxBp+j15viVjoTwVFaNSBB7iexjs8MmttXpsBG50t7VA0DzolzDi4Mdm+CXxx/MqawaErrKLiOfylUm03wmy2On4ZTxfl7D08Ajc/lQjuGVLVfjnn4GrzWVVUOn0VMERQUpxl6Nhde888tv5s3lkAd48e2OCm+7HOZ37sSeP4QB6tgQYidIZzSG6utaU1k1dmMYHj4SER5+u154uNa0zZ4V5QBe3q9yjfC9LDz9cjmA9/dh3zdOiKaQZTTaRUPsqazm/ct4MeUA3rn3xssHT737Snnsv7067rRLsSiISpEJ3tiBLXquDOGG97BIpM5oxIG+53i/vjtTWTm9dLlTDuCVXflJTAsL2aXU8I798BXp6qKqpWTMMlNgGgPFwkDVmEZPZTWfatFLlxHlAF4JoAwA8G2C3MPCLyWqQI+dlYm8Ip1XZjSKmIGR7Rg5lVUNu2HNEi0MWrBTHGbv3PunTOUyvSHP8FJaAGXfgoTRyrHFf3VGowveyKmsai3Ae/nkfnlPfp7iSOUAXjIDyCPL3Vn46uUZLYJsG16W0eiEN0bNwvuesqpj4AVXWb4dDjmAF7wFh0+dCprZ40bE6tpRK5fw8jtIsg0vy2gUZcUmk3bNmoQXHqsk8KLFc6bx82dFeYAXquCRM0wVL49TGF6d0ThR3j/VQBbBvMIrndQ5zYes5QTeoMd16lTiN6zDbFAZjdTLPzTPZkNSeOFmz7+CD+b/9B22vCjkJuWO0lCHjWU0UnHo+bZ5G4AXBDV9vasssxIBYtX4htyk8/TrdwDeiz9+xft5M6xrx2xA5958DfRqGWYAfO21wCQ+9IP2vXdpUNvB01MWvJdPgu291x7ycP5VNMkPHD5DyxPqgTqu4D3/yni4czZ3QaShjx1KbhRlSXmAd6I89rrLk4/DKVHn25mW8J6MWkBejYZXeovLGHcO712WZdjD8OpDeRlVen3s/UEu4xOoHMDLcmdMTegX8nT78hJOahjHXtXwXmKQaqLnJspc+AiF4D3EDmXeEoD38Jl23XYalQt43c0qX580nRHKRdo26KVxQRmGQiAxFzPcKdunrMb3gCVxpiamTJH0wt5734B3/kV0e70s7saweQNB5ekrJwXQQhTZK+99/Qy7GWM+2PjJ69OvHMDL8sUNNQGvc9IfA16ATV7unIYX3W0yHRNKqRNVQKm68KVxuWDDy1E33xDC6t33umrKPbzZ0qXxF130yrAxyJFt5tKEy3lgwDvJ4Z5U4E0bDfa03MnYG+wF2tuGV+4Cj0D4IUOA5eqs82ooB/Bqv5j1w0+qKs8BIkmyX9wpuxxewMvMnpADKctGiyjgnDDuaTICXr3LhAveK28fM+GlimrXjr5McyG++O5LujL22OsxRSfSphzAK/xigX5gexsw6QHy1JM1vPXhtdyysi2FK/GnY9LpmI2Cd394D3VH50+S3StdZTSxGxwhJk1mVVDEODkPbyakXVBJ2JUtOFCIQVmRU8DhnTbsAFhE2KzVaj3TBQw2OOHV2JvwCoP3IPeV0cRuWKIdW12Ad/+UyCqyK2OnXbmGVzr/0QtQVxreuZOceQ6v1TQGKxW8lrS37P03Xz1grk0GLxolh61bp4lncQD9y2IKZTnrN+VzJg5tp0D5gPf8qwcOHGo990qaDYE18P2p2pwYy5YA3skwvKIlxkHDNtIJ4X3Fkc6L8CKqwY7C5p2iksKTwvz28KZJYPaNjbttg7kLp06dSdo/F/BKl65t7TYBr96w9/DpKJs3ymwAXXn/1GmOMLEa2A2B1eDhzYCwUDMYuCGPgjR69yXLnhHwTqjHAIcOJ4PX6WtGc2LskOCvcXjPiYlf9YB+YnW6/D+grrsJrzcbUigZpAhXtJkeN9vB+mcS005InCbBadBEh02fT4cumoAXTO8DB6DXdkSfklg9QINIOby+w5ZC8QGYxgYYtX4GPlxIOGyd4DXyKS14LVeZhM10ePEbcDnWksI7jaZ3Dcq3sziGGKhE2cgcXu8qS6FkYk6ooo1+/ScsGFIfXjMagca2DFLwi4tgg9kgq5BGUngn2BtAz38hPCD7ayF4MUjx3yNnpU2fcgAvLzrCxXMekhXJU/AaxnMoPMxy1SRsZlaCbIhNeCeV+ZLUVRZdaWo60g4SkxxlQnmA95Is92SaBo0n5ih4jafAgBeb5TfUBt6WKggvH2XWhGr839K2N2u/Y+GNrPF3+ZjjWbw0/r2pJgqxLmDlAV7hVLBdCs3CG7Tkxs5mSiQ6EGCwxBUjJZJmYoFY2BWd+4gdNjS7VWl+BS+U5/0gFt7I6qp2MFrfPShDiTt5gPf9D2pzFy+GfrPGs8oEvNOydx8s44ytHF5KhBQhh7dZfiRPRpfeATND/V0FquhavVzP5pV1rU2TPVg84rx9GEiapYkrcgBvZKuqJ7E+31hW2QS1rRdOlO0gBeiSzJgYO8tzGNgwIMrxwn01vUemtLUg+oT74+HtTo2/BaQ8wwuw7Hv91ClIKWwoq0xVcsDogA2vSNuBgtVmAs4FHIA5ZibS4L5jB98R5dHF7jS75ZGpeD9vXI2/PCgH8Aa/8ffcg2sVhAkNQf16JjyP4GnD8HZMNBIotzMQ5wDea6/IBsoxCgEaw72Hz3T+rrxaVw7gjUxGd8t249bXZHTJj2nlQWhQ+FLIkGNgXpQDeGMVzipLBbyNlPXP7rC2HMA7907kb+fKKksHvA2U9ffwpljBDz32Q2d33JlVlgp4fVl/UA7grc39GBrYw2fs9e6sslTAGyWaqp5eJFAgBTzK9hji7CgP8IJwlO3vmTC4s8oAXpjBT3ugrmDhPJp1BXJgYIpB5AMcZmNHphYUvIdkQsWkfKVYY4gzpLzAW5t795jFWERWWQDv4aPc+6uNCxqJgFMMvjilhmHueat78F6k2zjMbn7/1NxbwaM4dwKKUkBqpDmGOEvKBbxz5yFgtfcH5hDMiMQcTKsNGt3LJySt2MzCcEvYB0Je35+aO41BYjHZdbfgfQ8yISd4f03MW4Bj32sX331zvCzhlWOIs6QcwIs0OgqBxsArs2qBBGUUUCpEAC8xparsuCuIkOYV3mm4MNzGBTUwSeAJYy1F2oSEV6ekZ0f5gHfvD8+E10dklQlma9wmFvsIeCWzAtngABPe869iScjTUy54L7yNg87KYwdcHhDoZKGtnQReTLIXw+jErhre4K4OvXP6j456eNMtshoOvmMnOLizynSuOeuIzV14V9TalTkMrI9n5vfq3MexN2x4Kd9GSU/WjS//47JbFRxowUu9L3PWb3xbyPx49SARpNAiU9FKD2/6NffuK6G3uzurTLvKJLznZWGQCHi5t0Hn+mAPz4TXSN9FHZGbEF5VVvq4Be+k6i8yIbF0twxeMMjfwmmSgx7a5WNlWfTJw5tiQWEv2zR1ZpXZ8FLx8rFDp88Z8DJ3MG+hT5hwHuDwhtnV2+Air7G7MeCddrFL3hJpyyizYS9chJpkcS4Pb6p15cdUFy9sQjqyymx4J2V8YzJByzshzAEY7qNMhOPqxKDDmEpxRTTn8kjR6O47C4PZXjZtXvLVhSMnE+X9F04I0vfLa+wP9kaPNIS+952egHnkPLyplbMgXezuHF4a6kOLFry6bo5E8JKBmcycOC5PV7YHQuhlgnc/nvH/njXgvRTBrthwHOPfZ+XNZwvPeOUBXldBupjdTXjVYoATh9fpbZgwMRNt7XF5fNn0PEyyvQ1vbY3DG8kuVunb+wZOoiwfCQ9vvhVueYmHc2U2Yq2GH/aL3SR1yBn3b8m20bmR1nB4GXgK3hh2nTfv4c2JLukxkWUepDBsXlHPVE7Fo4f7TOIwTB5hm7TbVmJSrLly/s2XDAh5MYcJ61AJLzXeiTOFPLx5kVHyORJemTq7791xMRZdMiZyG/ap3IaJsu2Oi42w2fDyYZQC3gbZzZlyDC8Ysa9flOLzEpt+Xows7H19ildpIF0ws8ocUTFjMh/z6u+/yQ0Cm3s61x+f8OzGKMfwRs6M2fwJy3YNRlxlwjt38dTbuo5/LLz7jpXjWu7cK9fwtnmqdN4BE0IGGXwqWOeClzfaPNqRyxndkyjH8EbNjNm06sJ7zhFiSwBvxrJw26ccwyvq3MdJjV2UUarYwYz14D1pUHvw9QtH68K7B2tH5rQgTl3lGd6ApiMXY3doK7xq8pQDr72Dk1DY3gYHvCLRLKvDf1tUruF1+nm5QtNQx8Lr6LAxeCnasPeNKXP/WHhfdgUpzh+L6cRN56mZzjO8bj8vV2PwOlxlzNtAMbS4CFsIXjG9hGk4TMcaEh7efCjCz2vugkGuPWcTmQ2OIIX28yLGjghGXXhtw2FCTfftkoc3H0rg56VpqNlckvHwhuNpOuobTm0w8hmi4bUNh4lY54OHNx9K4OcNWP3jE3xGs3h4Q60rRXcj4CUo68NrGg51Ji7y8OZDCfy8AasTYi6qJPASZpot6TKAz8gxv6Cufg6Kg5dOY5S1Pq6i1JJWLNW776yxePDspXFxyQtsmvrMKMfwBr97Pe8/svJyLTG8BKTslRllamzT9bwIWCSAV/Qsj9di4L0mHCev6YnfQD8U8BrT1GdGeYY3aCgPn4nNUw8a5z84mtxskJhBzRIx64+2gmnT3jfgghfl5D8Kp1h4eaq6PXm3gHcCpxiAJ0Iu/mgKI3py7mNI63xvPFvButTB6xqH1VwWq1kmNNJVNk3zDSeD157f/Xvaz2uPzWwEXtGiiw0OeKe1Zc2He+jFN9jOmZGHtx68WJskMbwmvZTTKAdgHisbGnudJfHGw2saDg54J/RDQEX23It1XBVpU47hrV25yBTt54Vx5cnh5VNW0exUelJrntwAE6Ix11odeLXh4IRXuyAiFvUo/SxZvamC9xwU1KUpoFXt2f2T5T1/cHQ/lYnhZWgBooPYeTkp5pxSHxKLWJ0ov9wAvMGV36Q5ej4IpUReefsADhk+SOWnsO3/L4VCYdGT9eBVhoMTXp1Aby2it8Ge6TszShO8+Ebed2y/UXt273j5RarItecs79+TF3VMrTtuOK4WjooFhDfx/nXglbR6eBeWrh0dOw2FR83as1TtaP+ciCXIMrTBMva+oe4RzsXHPiwodQbebI4kShG8l8apXC7Sp2rPirqzMpYgy9DSzrVJqDgnakSqDwtKbYG3rs27wJ7YNilF8E6L3vZ+VfVrvzBKVW6hrmokM8aC3w77OofP1vSHhaRW4XW6FybsxSwZC1qphNesPYsGxRsnqCvugJcSYGGz+rCA1CS8shCrKPUkqwZH+nn384OzohTBS5YA2QS89qxct5/DS7soXZgQDZX6kFaxmee/P4WPowip4SKLsJkBN5qmPmPTw6cIXmhf6bcza88KP++EiCUQvEGH7XQt6N7t+ck0RkbfGjurPnT7i7QkCe9lciHs+V9GMsPYa+5F6WEeS/eTaylF8JIpAK4ys/asgBeKgrNKnsJueFnurKZzSrmXXr35L58ch0iHiviec2WVTUsriU9TnxmlCV54Se77QyDTqD0rI2yTFEuQQTgYoLZXxSaOTLEPmZfqsE0vNBO/rUoVvF4JJWfbyFgHzZaHl2n2/kHo+w/euUWvq25fMxCsW7z8wVHnMTvuX4MHFRYP3vmg+7TVx9YsDXboXRZxCoeuikMG79zc0DcQEnPHXT6ZrQ6aLQ9vCcgbCj5sX11Q6hP4Vh/R63q/EDp2x5qCqRVbQvvM3stOsX6UXRDlcpXxOyn03tXEl5K5bY2lcqRNHl7BEscUhMjMDBjrlpgt5+zqQlhD1umfMU8RPBX14A2dti/8RNTVZSxtudAiMm2Wh5dYqo7YFA7XapUBa10/P3DG3kpayfexH4mgIX2oDryO0/Y+lOibXN3Z0h8iffLwEkvFEDGLnnRgNKyPi2DX2KcWPm1h0a/Gwht6YGy4ma6vYluCx29JYps6G/LwljQjK6B3dHWjwOfjq+Bf7GVVty2ldRoP2VT3rt+M63Y+Jt/2DCF5bjoJN2Wj4L2+SpzWvBejya+xnY0jG4gyZ0IeXgXvEmlaSoAKzNysUhuqX+DisNtZY7d9wNpHNM69D1p7xMArmuqV8rTiukZzjut3BtoR8Lp5p9AjDaVIZEIeXgkva9yURcAaUdHSDrkXSYJ6BRqBt4j1t2blcxEBb6Vgn1bQa1sETqPFmw2ZVcXd8SmFf3hpEhgtWcVAnOCxaSkZ6NE+5kVlqx4BbzFsJNARoVtn1o5Uwn5dduThLTney6VQAyghkriWnC9zwnXIOIvlO7PbVgNeOt56+ztPU7t+37p1awcKvcvXkdZv2pSzdtfDK9kwgak4WjJqjlVbe3XTfYMhG5MA7+cH2PvY9oYBr5NTItrVZcthH82Qh7cUflM7jQILXqcMeM1m2LqeG96i6+1fHRm88wGnC7d637o7c9fcMnl4Xa2dq7FrGN6K07KwmebwmpaJVz2lGN6ZgUVff6RQ6AMiMclgmXRJXd0IuTK9MtGgunEpOL0Q3oAPwU3wCcFyWa/Nwbvj/gHeikcM8CFCnfBGGwj1NLtpUxMx5LQr3fB+TvzwMghLaOkgFSJ5XcQG1mHLW5T8VQQy0fCarXEcvONclC4AACAASURBVDuf3bh2qbyoAW94fzpPDLwhQyNOs/8MLoDff0X41orhhj/4vkP2TnpFdePKWnqUanghRlB9Avm7fbRWfWYAuQmaNog3VLcNEBRFTMyC+ADAq4yHooCs5LAzk8O747G1gwVL/TH71wSuTngjDI0YlfDQkvHQGJdqEN5KU+1+t5RueAmN4AOlDRKYJclCSdBKv2CwFyxKu0FaDa3AG8qI7DS8M/h8wpVuh4czdKQLXsf9eHg7ruCXo796SSFSNP72FdNOKBKiYrmiEW8SXmdGpIY3svcVDa/beRyjEoaeK3iZiqPp9fAuVAWE4U8TUKXDAhKW6o7H1yKTwVbV+0dEZwYEw/3ymObgDad/LV6/Y1VH4RXfrYSXVC8i41LD25dSCnzw9YcCQ6rvITIbIFezbwt+DuCdWY0mM33F9OCbAXhZHo3AYLt8nRvuBQEvsa6shmbhrZjcLv/i5prpKuuA2UDfDS407I5YFINeqryjSmH5ANxPSR4TfOu1BO9y4db28HZMkfCSq3/5g9tMeEWTS81zxYxqNQyvumjv8gc2K0DD8IZdZTHehibgHebGvANe6Ltuwz9URdw8wov2Btg9Q/ZO6UE3K/AamJVEYm6t4oYX/6+t4+bgFZmK1ggdw1HbuJ+X4E3uKqPvJqicGXDBi6vE4yqf3SH4LsM12WsQnYAincvD2xExm5f/xfViyWnzot0gj601Ca9oeO1f2oA3woKNibA1GqSg71aUZoHL5hWeleACFbEZ4J0ZoM9Fgref1vd7eDsmBWDRaHJUUxv8tOQ5M70NuGabPqQpeCsFxpyWkTYZEXKwmtcE4eFK7/L1T3zb9SeAt/+3yEcGtxe6VlE+3sH34/BKRmWHjT57eDsnBe/MgDYz+3VTWyEmpUdNmIY1YKR3qf6RmoLXnaZoJvkQio1klUWYycVIU1ikpAc3BRcLmygmvBpYD2+3pV/9RSqYsGO1cOxivO0R+YvTsoywif01C03B6+bJMiacdkNsPq/ziKieH55tQNx8cGlH2lE0vLoV9vB2QxpeNcC8F1ZIR0DfP6c2V7R1vevUz1vhLLQAr93yWmFaV2q5HKQRl4xu2Q2VgmOl1NWN69CLe/1vrXTsUJQvHbR5NbyWzevh7bhYp4s8u4tXkmFYfWQAIgajyoDYprPKUIZ/ogWzwfqhpetXrSbE+560TxIJr2tknHO0XEIVpXeMccm8DfR38PCmSkZmbwsdNvOobaFhm3L0sNpNR5Td8Er+ueHgGumRVOCIGK1tK3AXrvTzPqT9vBzeNGUT5xLeIv+JWnGVscNYSTJ9cqtuA8vjiYBX+o/ViHppEUU3vFfl2PdN9y+LirBBnqMBrxlh0/DODKQpGT6P8G4zWG0pSFFYgeG1q5xL3ko6KubEwysN9sXrwQTaKYuORAFVvZef1OGnGA7eB1Sqz4BX5DaEbF4orebhXbCqyJZIqsXwsKElj1onC5dAK/zt6CCFvrSlKKPBOn3DtkWirLOFq9zBC+5eo1Zps4k5DsiGwtkJdqW93odiImzs2tZBEV8GLte7FGoDw27rEzeZ6H5Ah3eqSz3kDt6Q2pYSCXkOjgCvkfa7cjQuPOw4wLymLeyQoRe3Wmwkrhy8N4KOXLWYIhPBpczCWx1x/jBXQ2uaT0Y37M0+Gv3pGrx+dSMWV+9d9sXR8Lld6TvbloZP7P6OIgA+pD4n1LY6TXo6lF54MdvEJeqZuOF95i+2s0iHqNdfGFz+QPIWjOCtY2vOCt4HPx83KFhkQVZkYk4DvmDoYfY66rinSjmDt9j9CjONj7KMlIB3ZgC+sGskRcbl4e20Ku17Xyt44atG134qNheeW/jKMrzfCcxAdCzM3juAqTtotnYs/hlRpqnRyYZjryCScuB0Ht4UScCLYC4Txht65CW8fatFz0g4nxY92Wl4Xa6CtpZ0KhWoryZSPz28aRHBK9MH0IakeNY6AS+MzHqGhhqsxBTJ/g6bDc42NiITuDnBtw++W0kMnox4Lj28C04Ib9COAZiPil53713K4UnN0fVVS0bhP1wR7NNReF2pZ9va66Iq4dMh4xpGLxBmwFiMgWE9th3XYwKeMRq+WBgOdgAT65mBwuJo19xCU8rhLYWHBIhESOqwwb8zA9TwlGDcZSfhFUyxRNvqowUH0K1oG8bKKGBilBlj9bH12PaaLuvGR8MXC58n57OzxOrCVbrhpea1Rh1uGewsLRR4ZVpOL2XvVGUVyfZWhL4K5569b3C50WIGD87tkAwpSgGwse04vcs2WQlLDBwOnjB4sII31+xIelJ60w6vCkQtelK6HyoWvF0zGyKyd9rRtFUfWXZnbIRBvJIw84aPbRf2L2Wjy7zmohw7D9tSlNKbbngZHTDnnxteo8PW2XeiM0WsHbdAfrHrawZDKbwkMVSCxMe2g64+e/9qkZ/ORgPJNB0PbwdE8DISolpePqCh1JS9KfK9naPP4zUbTolsS0xWwBvp2jX+MEbCrkr78fB2UcJsGGYr3DYvpdD04gC366sb/2lkcermTNXtZo5YTJpNQ/e0SlQDioTXyIg3h0r0Lvv85hE+MqgoRrR5eDsl4W0QxdALaB4wb0P7VCz0rt8EeqK5H7Uq6083lL9T55wjUCWNT2UF0rOrRLW88MehDoCHt5uSfl6ogk49aexxQPZ3W+FdmBnbZpHK0KvBsnkVvPLLUIk+D2+3RG9GmRKOPk7yba5rN7wx5kL12Y3Y5j2wuZ2XTKJtjr4gu9ES66Q54KX8SQ9vt2TkNghLcttSlduQXEErZeIJzTmfdDiq5a0aSePLOs6vOXG22aMkP+/2AXKVWWYDxko8vFlQHXghAOJ0EITavr5O53bHzYDJqveYhRlQSx7lJUY8vKlVHXi1L9nYyx5ZCaIx5p1T9dmYTqSR2wD/I0tCrK5QyV4Pb8pVz2y4L9yZr+mKDIOwRU3C1oH0LXA0NOO0a/a4BSwPb12zwSl6K/dpO5f8uR1wTHh4lVILL+SRxToCtq9PeKZm4CVbwrQSkOf5f+V6eJUyCy/zOczixMRbNJNUNQwLiNU4vBSJGw3Bu33toJW0haDagyidK9suD69SauEFJYNXVrv7uGRShffJPaDgFTsu+R0TXoxmWQXoigVHKKSzo4walYd3YSkRvDwWhfwZqWg1Da+EvPBnTHhLCHlAvO6NIabhNrbSEbuhSXl4uy0IC/SulNOJCXiVU6g60vulRyj5pSidnIBq3xbhlZWp1zAnZBUqMIrRbmL0rbUjSQYpZDXxmjipA4SI1QtDHt4uq6QbUA2vdsfL3HScZ03AW5IkytKzemIV8UnAG9pRSDbvvJlvEN7qxqUsBMcGkSnN3j9IFaGsYnm0b1wW5dWNg7iLGd9znM/D211dXwVjWGYx6UTBOzMADitcCXUM5EAW7YBn87QS9couLYqR42LqdOnnKlnwypbXyHtxecUAXsNsgBVDOiV9ZY1VJWXHb7dq8UnNqPUrvzMiT21AyEIl7MLO83l4uyve+Cl4izJPCod/00AWDS+LoIp6SJpmMQcWwRveUcoIUKl1roBExe6wIbxsOMUQr6ir6C0VDKkz8DqUH17tgvc6p9ScWS50Pg9vdwWt4wrhspLwahpUbjpapxpeVg96yahRTZEoVfCaOyoFey174PE1RlMLQIZICLfHAO/H2UC23oeKYapC2Y3D+hqGQvBataWN+TJC5/Pwdln0e6LxKOHlqQeib8XhZa2oglf9hHxNaEctcq2ZaTelQtixUCrYnjJxc9CDpFHvg9C1HBW9QmlLwwa0Was71mioiUwwd69uVHMF1gwIS3TyUWkoDNc7n4e3m6KuD81nI+HlpmgI3ja0vHDinTttD9gjNs9Ip3UcnwVevM3FHvgYImwV1tjSTnIoXkHF8Pj8bBpCPHu/irSIHaLO5+FdAILwGA4AkvDqN7Ub3mibt1JIYPNW/63bc/vMgGzgcC98qpZY2bWIlzGNhcJHWc1mvEMjZpjVMwMOeA23sjJkos7n4V0QEqPXZIdN2gdLRh3wwk+W1Ntg7aiuVugNlXi+vmZwUJikvYOBbDOTzBjiVT4qZgCupNh89r6fY4ZyUSBmud2KDniNWWirI8u++O2Y83l4u6yZgUWb8f28ZFTDW8FZyzAAxuGVMQVFovRj1fXz2g6v6mOreRtbk/vUk4BXvxgM2CoFdwKlhG1mwDCgdSurIExGo4d3oUjWT3rIEaRA65XDa0bYtjsjbDQ8XkfYNvMdmbbD/BM/78pQrwuvBqbISXbBW92xcbU0LUoFIwCtnygFYcirHBI/n4e368JRYxhwssLDgKMBr5oOL3Fug9rx446UyOrjq/lP3wC8+lQx8F599v61g+zAELzVcJDCapsNhc/n4U2lEmeViUFpdlZZ0EWEQZ6L73yi4Usng7dqjYaT/S7uM24EXuf5nPC65j6ojizYxDhbOYBX5vNSPA0k83nFEsvnHQjn86LdemdzBUcSwXvdnnetRXjd5/Pwploa3oYUALj4800Oa08CLwuTLV7+xW8XWzUbIs7n4U2htFu32OT4SLIapCOqISWBF62axZ9/YqfaqbUOW8T5DHhh7o71I/0CXswz/YJY37fZw7tgBMSAfXD1kVb6K9XH1zRzeAJ4seunB8MpxKwkH52nGeUqmxm8c3PM+UJh5UJBwCuWhmW4ebWHd6GIp7e0MDB9x/1LXfBeffy+tYODg+vufMDZLieA13r5YxXHh2qhIIXOpYgIUsioR9T5jLBy8Dhj4ijAWx1ZtIUmItTrU6LMw8sK2zTL7tXH+HhNrepG3qvvXRl+hTcML0wHo8qVNxQelsG8yPPx4+jC0myo7Xz8PugP0PwHNJ9mKpR9eGtXMe1g8fombFYQehtWOHpsoXJP4YI5CeFVLSzVola18NT7n5x7sYk5ReFWiDyfPq6EK6rS5hXvpv7gisM132HLlK6vcWNvpXyjVtrHJrR5eyFNsrZDTCOvYaOATLVOSiQcKidMjD+fC97ggOVffOJ3Vnl48yPJ7jKsBCWjWZZlktjbYIoM2SaT0aPOF2U2zAwMiyUyG66v8vBmXERWvXJPDfp5AcCN+hHgw4CWh11lNXsYEKW+RZ0vqsMWYIt5TTgX2F21theWn0d5eJsSEWK2s45yT4kibHxY211Gh0sPwBxy+HlxQQ/AXCGvE3G+KFeZ3B3TSAveVZZ9VcLsEhPhMWwJEnN23ItdShyeZ3pvt6+BrIqV33YFKUhy6DvPOHaezw5S/J1VosMGvcG+B3GGuuD10fd1b/NmXK4hbNTkzVORU4C3vVBdX5X66bQ9vM2o8+We4O3fLthmBj48Cr61ea8JON/KPbzbfr4J2swREkrOAfFNqvpPVvCoSNH5tDR56hHmnEiz8g5vsanfsAO1yswiEGFzuqVz3+sOCKZNHt4FCi/xuh5yw4zyC15aHt5m4I2oVWaV6GtNdowiY0N42iEPb1O0uWuVhUvmtCKzbNNCnIaz28oIvBgXwoGYYMrhKB/l+dwBueSFQVnsE2cdFGOAhLd+SK3vXaHCVMNY9jcCmZKrKcS0gjb6n2ZY/Kwtc8VnTdmB98NF+Xp9hLdVOgbVR6Ms+SKDV6UErBTnWxf3rmYpivwe2t1A7rgXkyYGm82Iy7iyAy9WogVUFxdWfBsrhyFcJapQC2EkeKNDKactVFgMX/BFnc6CNe0e0VV0Aw5nH4y6ID4pRq0ySlv0vaoOKkPw4gtbR6KKspQILYohwSXZmBblIF2EVw/OLMkqOvFuVVG4Qc0ohJZKKnpVGWrEswOvglK8uYnCilxURZ3MF3tRts8SO8qqqtpzs4WknQG9g/rjAu9VQWbwoiev/+ICv82kyg68wgItSuoqIUxhQ8UaFlGUFZ/6jTX6fJEKpdumgN2RwKYyC2umWtmBV9Dngvfqjk33LRXvdOq/qUFBBK9ZvYlqRta1XkNTZ89zzAqdKf+iFfBKkFqJtQmzYZpnH95tSxmUNeFHK4jhM63AK4vyFsTjMM/hVnT7LvrNFuCFUm4Ib+y0tylS1uGlJJTBdVA6Rv1iO+5D6IZrDN7+iPPVU9Cqb9q0uQO9oKIcKtG0VCF5D++CUiS8JfU2LxpdMOlKUzavaeIuwMEwxZbvSLW8fD7ENCvj8GoqqWw/g5J2LMqavfJtTEfUg7f67KZN4dp71cfWDc4b863DC5NyiQmUFtqT2ZxyA2+pYLrKxBbt59UTQQ3Xb3nd+WP1yz03LRE+HCZPQSW4ONjyfbLQJRjf9a3u66sLiwd6/9JAGtzRSZRxeKXZgHUNYBlmmICiBrMiCgEwV7+N+8kJp2zfmUvR8DbLhfAsRzmYQ/B+TqzA64okiL561xYOkhWZMBqyD68aHL7i0YKYYVD6B4Zor4Kao5iETWdz8LYykqIOvNJskPDiMzm7Sh4DxXq+tTqu2X9W9Pau7tzZ3A0uQGUdXnqjQlxCehSqNNx2pXAQQNEmLJk0i0NuRcXpKHirYpqqHQAvn7cKV+oJIJr6Bg3B26+/o3QKBt8wMqSNtu59d2akyRXKCLydUmhq1JBatHmTwisn8ya7XuVlRL4u7PkWMyEPb2Mq1oO3xXzepPCqUnvDrMGtRD86YFqsHehdvo6UjSbYw9uYHBkN7Wx4m4RXKbppNW88G02wh7dBuYpDKi0OpzfIgRuy2s2SUbTC0clVfQTq4VAZ05DNiwcy91eL8MI4zlXKTM9GXmRq4W3BgCu19G6P7LDFF0IVZUULS74zIu0LOaWWLCVmwCsP7JV9sARmQx35DttCUdfgFVdP9uqFGWJXbNoEE8DKMPQ/lVR+SRXEo7K4Bry6gZehv0h4g0NSX7ipOXl4m7x6MnhV2Lmo04SgLqoodb5Fj08y4QULdYXYqhKVI+DVmfSleib39jWDqAFv83ZV3YUXfP1J7MaimaCuZ1PTlUxFZNqEtyirrFfVVFzR8ELU8EEKn8XbD9rRt8TD23EVC8M4hdioghfHp4suD4UjkA2cWkz0nvguQQ+p76F2wJtQwdu/l81AqIfGgevKSLIw4GU+BzW6LhpePR9t/PcCh/CO1b1fembBD/lIqLTBu046pIwZ38V7V3W49UTwrl0GOwevcFD1fVGM01RQGp9C8LL8YjWXbAy88rmtk++Lx0JxyJhgRqqUNnghlLt9QM74PjOABuQIWX5oQlL/G16jtNrcpW8LpuR0roMzY0zSHUK25obXdMq2K1EN/2Tw2vH5vN2QSGCs4AQKwS9RlEF9qE5Pn0sSbHmI3kUMPEzcO7dLQZUS9dFsbZdz8gw7kK11Et7qCI5fG2qlv7CglDZ4xcQ2FKjXsy/Qj3H12Y1roFkFg3KFyrBRu8gGJ6nN2x54A83iLITGoOS68Db3Yg9/tepGPb8W/PngjzDjvQ1dUFFOKUbjWXRsCX6MZwZUr4VarmWb+dDKRU/KQbOVTsNbYx2xRPAqQ7dRheHlI4UB2uACy5Z6m7cLCsHLaAo6ZouXr99MP58Y12u+ITsPL4Ow2Ai8bIb6phthIWOY+8wvPokZznWz1tOhlMErRg4IcHn1DPlZtT1QgcncpQtmQ1HM1QY10BowG1SQogqewZb8Wo4aDVcz0VurpQ9ekYMtO2y0THacHAKhyLR3EX26TnbYeM+rgQ6bkf/jbnifAY81klmUM2n2q+cSk3qWbZEmfzaMhLDSBm/hdnSVDddE6RdYnl2N9gHMMk3B1sC224zj0WhiPLkLDFh7EGNWEl4oQNK7clRRadTo1fDG7hZceCh6AKSaxRJn1U4Ob02V43HX4aG84nVueMUj0zscgvc/jYLzbnFk8ct0KW3w0iS/K2tmkILGAeuWSnzGhpbtQj9l71pr6slF99qZXF8QV5ONuXs3iuAG8H48ZgCkMed8A/CKJ2SZY7r5GgZ670KPtQve4I6g2uujojibRld7aFI/ixUqbfBCeBhjvSw8jOFimht98fpvoRsIazyJplHvgvvo8HBRlfRVr2owUGEo2jBtFzUdQrvxUr44rdUXRjsb/CjKGd5d8MoAGi5weAMTarSCbhcfpOi82jrx3cyAgE2UdFCuAdn6Ebz2bnYpX4BXTqveKSZ079QBrwzXUAeVwav6AD5I0Q21FV5lwlIxHVa6V/BaFOaIvZv85Wnko3aHFRvv0DUpGWVwdth0XKaw6EkbXrDQPbxdUTvhdVR+kj+pyIuRlXqN3ap2KV+dRNNKEKMxxcLLhgWZ8EKTjOONfW5DN9ROeLENIpXMAIJRCooleJVE8IuJVgyx7a0rgRtaNp0R8HLPMLd5S4XFEFzLzNCLdMHbTjngNZtUBa+xW3J4sdPYBCWJ4I21efkjzuGFTmffk5ik1PhtLUBlEt7qSIJfx25Sk7e8/fZ5nPBWZGRiPkTA0vNWkrnK2ttAX6RSMDtsIPTLZGPscJ7hbd7mNU8eBW9xPscrYJcSGtJ+0+cr/byQ2rwNYjlxhUhSr/zC6/A26MozzNugdlM5M2Yp3wh465XqMwUO7KXCMy3MBjZ6SYd72c2DBsXMRWDA/DsdYZNhPXBDt3U+5AWmHMOb3M/bz3ezS/m2Cd5BaUMLAPnMsjrcqxWw3XsX2QTVe2GgRiWU20BB4GcGPLxpEsGLvyC0ZZRIid2U2XtVtE3W7nVG2BABNUcbnMXcjZXydcIru3VDMwOLvg7dJLgDnMplmcor4Is0vole9CWRkXx7sEI+VTrcaygr0/o0qezCK5orMfIFfuhhuU784lWRAtH3q7G5DTJHJrQbba4L7+doTzXzlWjejUUViR4yQ7xFopmFew15eLMnhLcomlWIhmL3C2Ojt+M6+f51p4utNOZoC7QjtBsr5RtvNsDjcvto9QmZEQcJugJLvigSN53uLjPca8jDmz0BvMKZiYMOi+jiglRJURbM+sntxN323IOEV1UZIRzpg7UYF2gww72GPLzZE8A7MyB6YwEFYDEwq0G9qrUbof0MaHhlCpseENTvWLTh1Zya4V5DHt7syYY3aGq5Gaw7Xqrxa3+4VMMrU854oM5ajG15MzNVcNuVWXi52VArLfr3A9iF55BCBce7aJjYPCTUWPAaUWU+7pkepbgQrxnu9dLKLLyswwYIraUijZA1Xts2IEYRy4a4r8V5Ud330Aq80sMgVrBwb8KLw4i9iL1hCHE2lF14pWdfFnWGX5Kvq8FgCPIazIcPPwwvb/WtxTC85OfF0XpmuDfhxWPgLWUjmbeWZXgpICHcXtJFCusKRkG6ynzYDDUXvLxvZaf3hAdRsvqARrg34cU9vHlQh+C1h1mEFkPD18O5DSI2ByOkIc9BDFEbwjYZQ3hqk4aXrXl8KURf0PGWjXReD2+n4K2octEjYkQ+X2xAZPqgD0XUDKpIU4htEvCyNdR4D3t4U6Trq3lSbfhd2il4IaQG9soOUV/aWmzgvOAi2T6AuZD9JZyTIoBzG428FJskvHwNJE9Qy+7NhrSoWOB5tV2EVwXKsPyIvZhYwt1XEhXN+pkDUG+S8PI1lOLj4U2R6Edjiy54t8mJ0Wp63jT4DKMVZ3XVB3OxoudKcTWdIXhFGpma9NheTCg5rwSZCfTvsL1JwmuuEYFxD29aZNHqhHetMAdh0aiGE8Bxv6jL/2RoUXq7OjyOnMNLCcUe3jSoiKmxNKBAJuvSj4J9bvyoEnaD36lUWLQR3U3yl3P5j+D3XTkK0wGIzPOV1EeXHSCYIGDbgNzIF1XVv47mFyhU4bHpW42VqIfsTdps4Gs8vF1UEVNjWb8azFXIXSCOrq8aYgm71ZHFAWPbksArGIQTlYwcsODfRVsiFytyvEVHg7dBHwzn26CvXpEVcmZoZgOxiXXY2BoJb2ZSJVIFLxZ5fISysGTst4L97UHwGOFcNzJhV6S+4I8WDy/9lmQ/StE0Ozpjp0g9I2NRToKWtCGjBBv+b1MSpsAQJniKaSaE1aM2qa9qrJHweldZF1QUoV5wb6qsG8rT/fzPPQRZuyxhV/TUEsC7yJgVKthv5+NgkwxzoLFFthYJ4eRWQ5vgxQmGIHpRpFdQP9ox5LOQm/RX5WsEvNdXg9csC0oVvGIUDhQt0vmOxSWjpUW/uWqYKBY9FIVpo/DO3it7bMO6qpLYy1qkfxudkdAnOLZP6Ye3sujJYn+t2A+dE5aw2xy8s5DtNbj8gW8NJIAXOFRjdJLKw9s+pQpel9kQIPVLQU+ttORR3vFWTjEBL7FWH96i1UOLNRsgI6HhmnUNwmv5qevt2sDuGVCq4IXEW7vDBr21wOCt9C7tNxJ2ObyY94JJBHXgVYav9KDq2G5/aBETbB9V87ds1IMyoYnGvJoHeX5N2OaFcfEbjQAJ+Pm+M2LEsz28kUoVvL1LhX/MSMyVJcTgF9frDXix0923OjG81REJr0wDF/45voiehs/p6a9lxx6h/FVauovVDnHBS9/IrC3St7o5eJvYPeVKFbyLvh40TTStO0vWxQ63tD1Vwq4BL5SNWfGd+jYv1MrZQmVHBLw4ykKMT7cWa5hcoKrngEe1+ox6tFZSoX/xf2ki2/DK2V5EbZE+UdzEw5tI6YJ3Hn4Y0+aVPb7bR2g4Q+9a6b2ohRZrqqhZTRkSJOkQlgEQMpad8A7p7bLsQ8mCN3hiqQrKLCRDoInBYo36ozQbKvKkGfHmRsvDa7nK1tAkVUXZQwObVdik1mKN974C4m5XKTayZ8eGUQxHmA0Pqe1qQLH2ONfwjSLm8lSpC8NGrFF/lPCK3mx2AmmRyj28cTKjbvZijdewoRGVyyXldKcGnO4Om6OzWDU7bDB+rYT1zNEwEWUeeu8KfVQdtiINNs1qeT0tD2+M6sLLIhSy9tjK0TbDS7srEkUl/+GarAakPip4Z8LD/LOpNMHbcdWDV0ctUDvuF4X82wqvdFEHC1effWwtdhbFYwxNrP6o4MVGNwdWg4c3TvHwFgvhDJeqsJWbgDfK5lXwzop5sfxOcQAABxxJREFUNjW8MAhIf9R+3pLM3824PLwxioe3xMaiK/IqTcMb6W1QwcFC352bNlfqt7xgMuTBavDwtkmlAsb2tg80bTZIP++jDj8vwCsy5kra5hUzWsqPGt6g2X00B1aDh7dNUhG2Jc122JST+cNumzfYeYucQwUzm2dHzI8sPFzpXZoDqyE38GKBrnmt0rUNZpVYfBdFM5qCF8c2OXMbhNmgHg8WKNcfGbx2NamMKi/wlqhYZBpip1EdNpg3pXfFf0BbofdL95JXjn1k8DacqJlOeXgXjGSEOUEliaJms+jCNDNzXMYrU/BeXzVUobJdNHZ4iyzVha/c27HQUUV0cBbea7WEWTos7SdadeBls25kWhmDd/mAjPPD2OFRWaqLwUuzq1QW4GvV6PPFKxZeOE8uGt6swVvoH60+qiY2Z3W9tNmAjtEi/rq751e/+4menht+RS7t+vXfdq1m+s//8WcDdH/2r9Y/87/+0/9IfHK1vMV5qZa9AJUxeGl0DnPWw2pgVsNbwVAsbmidz1gZlD71yZ+qB28z6urfu9vKGLzkx5fRUVYaScMLOwmroU0ARYlRuuvunh4Pb7uVP3ihYSaroYPwPtfj4W2/MgbvEuXvpEiX6nQzeCuFXxK+hjYBlEAc3raqW3/qBaGMwQtTpVKHjTDmdb3k4ILqyKDo5MwDTBHy8M6HMgbv4gEZKl1CNXTl2Fws0CWqdKk5gucBpgh5eOdDGYO3vzLAxw6rUl1UoEtU6RL5WR7etCtr8CbZrSLjT5FIvPDlnw5ou/Uzv2Vv2PXUp24Jttz40a/ZG75KGz7y952INgfv03fDbdz4M/dE7zKff84FrxzCO7taxp9CKIAj4EO/sXtrj9THDOB2ffkWteXGzxobenrCx0i3gj4dLsrV34WT3RFiPLg+6alP6sM+uztC8/r3XOjKHbwwzFfmNUTAy2Druek39NbnP9nDpcHe9cvGhg89nAhePOpm4/ob2JovR1zMw6uUO3irI3rwjhvef2lQo1/2372lp8e9aYN7Qx14sZ01HL6wRbbF9jlNyj28oEzB26ic8CJjYO2+8GWDGtp2w8fADn76U7jpNtoCEAZmBGz4Jh1zRyJ48Yy3scszq4GOQdP6ha/c0mPt6OFFeXgd8N70MGtrZdu4lW/Z/Q22aQNvhZ/TwNeNsBkH7uZWg3FlMjDcQblu/wm7Kg9vGF7VZSKGNImcNA0poqU7XhvUGerCa9kNzGrYYG5xmMceXg+vA17exG1VJG61Gz+1gluqQOStH73HtHkj4bWYfM7A3nBEwFP0IdZ39PCCPLwheG+2VyBFG+y2T1msiKDLiVs/MWcrb+cZyobLTG0z3WoeXg9vGF7OCEJzm2sLw3kDddhC+NaH13D1soWtIStha0SXrdt/wq7KwxuBG4PmZkGW1WXaKoF8TroSfsGMuyVIieRdNtYMbwih+lyE0dvtP2FX5eG1cTNNS0mdw+jU73bmk/3IPebZ6sDLumzMarCCHlIu06Tbf8KuysNrw2siIgkNWaF8lQnbRx9mZ6sDL3P1srZdups9vPHy8LYB3t27v/HTnLKPJfQ27OZ2w9YeIzTnkMvd0O0/YVfl4a0PL6ypA+/u3c/fzaLHCYMUu1kvTXUNPbyJ5eGNh1e2hxE2r7HzC19R7e8dSeFVli7vEUY6xjy8hjy8Nrwmokm8DVxP362b3kQDMKWPgZ+Nt8Ie3mh5eG14DURj/LxRIdvnVRw5EbzCbjB5DUVEPLwueXhteI0mTze4IZ6QOtz3ha9+irfAyhZONvSdTmy27GELe+uNn7YHb3h4PbwheDk1SXIb7LTcBuGl3U0bRD8Y/MZ8kMKShzcEL0+V0RDZXD+nPK8s9UxR7TIb5MEWvHjiz1pWrpVVRmEQn9tgycMbhleNuXnqFsacI5+XcKIQhSJPt5rJ4EUwb7T6g5TPK0eu0RA55wDObv8JuyoPrwPenpsgqVE4Du4wthkjKURz+5w+RhwUyudFGMOxC73NhnOrPucuioD4ZPSQPLwueJm0PZB8DJs1DIid2BgGJNtVEVw2fGPh9AY/DCgkD28I3s9ybj7GtiYdPcwDZTzrRmAd8sdtVVxzer/sPKeHl8nDG4L3Ds3NTWa5Dw6UsWnXV1irfJMjMUc1vbc54KUmPeRL+AY/Z1RVyW7/CbsqD28YXpGocMNHw5VqZGGccMWcp/4yWqa3fvphtc6MA2Ps+EYXvJG+hKfvvtU+p4eXycPrgjc96vafsKvy8HJ5eFMlDy+XhzdV8vByeXhTJQ8vl4c3VfLwcnl4UyUPL5eHN1Xy8HJ5eFOlXMMb0v/7awG8f7Pbd+GVUB5eLg9vquTh9UqtPLxeqZWH1yu18vB6pVYeXq/UysPrlVp5eL1SKw+vV2rl4fVKrTy8XqmVh9crtfLweqVWHl6v1Or/A7mKoSEo9AhFAAAAAElFTkSuQmCC"/>
          <p:cNvSpPr>
            <a:spLocks noChangeAspect="1" noChangeArrowheads="1"/>
          </p:cNvSpPr>
          <p:nvPr/>
        </p:nvSpPr>
        <p:spPr bwMode="auto">
          <a:xfrm>
            <a:off x="783372" y="109287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63858" t="44973" r="8971" b="7044"/>
          <a:stretch/>
        </p:blipFill>
        <p:spPr>
          <a:xfrm>
            <a:off x="4721562" y="798424"/>
            <a:ext cx="6498224" cy="58304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63061" t="11524" r="31716" b="10826"/>
          <a:stretch/>
        </p:blipFill>
        <p:spPr>
          <a:xfrm>
            <a:off x="1879259" y="798424"/>
            <a:ext cx="1018679" cy="5976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9713" t="11325" r="65074" b="11425"/>
          <a:stretch/>
        </p:blipFill>
        <p:spPr>
          <a:xfrm>
            <a:off x="577567" y="798424"/>
            <a:ext cx="1056285" cy="5976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1766144" y="364216"/>
            <a:ext cx="1162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positive</a:t>
            </a:r>
            <a:endParaRPr lang="ru-RU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90881" y="361073"/>
            <a:ext cx="12470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ru-RU" sz="2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02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4" b="6394"/>
          <a:stretch/>
        </p:blipFill>
        <p:spPr>
          <a:xfrm>
            <a:off x="359391" y="0"/>
            <a:ext cx="11623343" cy="6680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4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014" t="8294" r="8826" b="5274"/>
          <a:stretch/>
        </p:blipFill>
        <p:spPr>
          <a:xfrm>
            <a:off x="1" y="0"/>
            <a:ext cx="1213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71" t="4356" r="8881" b="5053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7045" r="15136" b="1674"/>
          <a:stretch/>
        </p:blipFill>
        <p:spPr>
          <a:xfrm>
            <a:off x="627797" y="693921"/>
            <a:ext cx="10235821" cy="616407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739487" y="0"/>
            <a:ext cx="48994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Bigrams</a:t>
            </a:r>
            <a:endParaRPr lang="ru-RU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86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79" t="4356" r="23657" b="13017"/>
          <a:stretch/>
        </p:blipFill>
        <p:spPr>
          <a:xfrm>
            <a:off x="286603" y="0"/>
            <a:ext cx="10986448" cy="68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9356</TotalTime>
  <Words>21</Words>
  <Application>Microsoft Office PowerPoint</Application>
  <PresentationFormat>Широкоэкранный</PresentationFormat>
  <Paragraphs>14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F1</dc:creator>
  <cp:lastModifiedBy>F1</cp:lastModifiedBy>
  <cp:revision>51</cp:revision>
  <dcterms:created xsi:type="dcterms:W3CDTF">2019-05-30T17:12:15Z</dcterms:created>
  <dcterms:modified xsi:type="dcterms:W3CDTF">2019-06-08T09:20:22Z</dcterms:modified>
</cp:coreProperties>
</file>